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84" r:id="rId3"/>
    <p:sldId id="300" r:id="rId4"/>
    <p:sldId id="285" r:id="rId5"/>
    <p:sldId id="301" r:id="rId6"/>
    <p:sldId id="302" r:id="rId7"/>
    <p:sldId id="303" r:id="rId8"/>
    <p:sldId id="29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5F129-92DA-406C-9AD2-CB793CE896DF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8BD15-2DA6-45A8-B7C3-888165EA6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712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moldova\Desktop\Logo AgroindVE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25" y="0"/>
            <a:ext cx="5942275" cy="32859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43702" y="6096978"/>
            <a:ext cx="8915399" cy="571808"/>
          </a:xfrm>
        </p:spPr>
        <p:txBody>
          <a:bodyPr/>
          <a:lstStyle/>
          <a:p>
            <a:pPr algn="ctr"/>
            <a:r>
              <a:rPr lang="ro-MD" dirty="0"/>
              <a:t>        CHIȘINĂU 2023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FD86B1D-EB6F-467D-AC22-93856ECD2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77" y="104775"/>
            <a:ext cx="6082724" cy="321232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F525071-0459-4666-B5F8-8C5707D20E50}"/>
              </a:ext>
            </a:extLst>
          </p:cNvPr>
          <p:cNvSpPr/>
          <p:nvPr/>
        </p:nvSpPr>
        <p:spPr>
          <a:xfrm>
            <a:off x="1743702" y="3572088"/>
            <a:ext cx="10448298" cy="28380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Consolidarea Parteneriatului Social  -  Depășirea d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fi</a:t>
            </a:r>
            <a:r>
              <a:rPr lang="ro-RO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cul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t</a:t>
            </a:r>
            <a:r>
              <a:rPr lang="ro-RO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ăți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lor </a:t>
            </a:r>
            <a:r>
              <a:rPr lang="ro-RO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asigurării 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sectorul agroindustrial al  Raionului DROCHIA cu forță de muncă  calificată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DDF10AE-F4D0-4BA1-9A92-632827B58C16}"/>
              </a:ext>
            </a:extLst>
          </p:cNvPr>
          <p:cNvSpPr/>
          <p:nvPr/>
        </p:nvSpPr>
        <p:spPr>
          <a:xfrm>
            <a:off x="118677" y="1695450"/>
            <a:ext cx="6131047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800" b="1" dirty="0"/>
              <a:t>UT, Consiliul Raional AgroindVET DROCHIA</a:t>
            </a:r>
          </a:p>
        </p:txBody>
      </p:sp>
    </p:spTree>
    <p:extLst>
      <p:ext uri="{BB962C8B-B14F-4D97-AF65-F5344CB8AC3E}">
        <p14:creationId xmlns:p14="http://schemas.microsoft.com/office/powerpoint/2010/main" val="97864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9799637" cy="833215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ro-RO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Agenda Seminarului /Întrunire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9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Local: </a:t>
            </a:r>
            <a:r>
              <a:rPr lang="ro-MD" sz="9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 de ședințe a Uniunii teritoriale</a:t>
            </a:r>
            <a:endParaRPr lang="ru-RU" sz="8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9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Organizatori: </a:t>
            </a:r>
            <a:r>
              <a:rPr lang="ro-MD" sz="9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 în parteneriat cu CR AgroindVet</a:t>
            </a:r>
            <a:endParaRPr lang="ru-RU" sz="8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9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Moderator</a:t>
            </a:r>
            <a:r>
              <a:rPr lang="ro-MD" sz="9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Anatolie leahu</a:t>
            </a:r>
            <a:endParaRPr lang="ru-RU" sz="8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9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Parteneri</a:t>
            </a:r>
            <a:r>
              <a:rPr lang="ro-MD" sz="9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APL, ATOFM, Asociația patronatelor din agricultură</a:t>
            </a:r>
            <a:endParaRPr lang="ru-RU" sz="8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9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Participanți: </a:t>
            </a:r>
            <a:r>
              <a:rPr lang="ro-MD" sz="9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membrii CR AgroindVet, mșnșgeri ai întreprinderilor agricole, reprezentanți ai APL, AROFM</a:t>
            </a:r>
            <a:endParaRPr lang="ru-RU" sz="8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o-MD" sz="9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participat </a:t>
            </a:r>
            <a:r>
              <a:rPr lang="ro-MD" sz="9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persoane</a:t>
            </a:r>
            <a:r>
              <a:rPr lang="ro-MD" sz="9600" b="1" i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594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0"/>
            <a:ext cx="11953874" cy="704850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ro-RO" sz="2800" b="1" dirty="0"/>
              <a:t>Extrase  din cuvîntări 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25"/>
              </a:spcAft>
            </a:pP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r>
              <a:rPr lang="ro-RO" sz="4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2E9F2C-31F8-42E1-A9E7-71A9DE9CFDE5}"/>
              </a:ext>
            </a:extLst>
          </p:cNvPr>
          <p:cNvSpPr txBox="1"/>
          <p:nvPr/>
        </p:nvSpPr>
        <p:spPr>
          <a:xfrm>
            <a:off x="128587" y="704850"/>
            <a:ext cx="11868150" cy="10436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ro-MD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 babără, director SRL Valea Sofiei , s.Sofia:</a:t>
            </a:r>
            <a:r>
              <a:rPr lang="ro-RO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MD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un deficit de populație</a:t>
            </a:r>
            <a:r>
              <a:rPr lang="ro-MD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ne mai vorbind de cadre calificate. </a:t>
            </a:r>
            <a:r>
              <a:rPr lang="ro-MD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ro-MD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paznic </a:t>
            </a:r>
            <a:r>
              <a:rPr lang="ro-MD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 salariul de 4000 lei nu găsesc. </a:t>
            </a:r>
            <a:r>
              <a:rPr lang="ro-MD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o-MD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ineri specialiști pleacă peste hotare.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o-MD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Chiril Darie, director SRL Petreanca agro, s. Petreni:</a:t>
            </a:r>
            <a:endParaRPr lang="ru-RU" sz="28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Despre deficitul forței de muncă în agricultură se vorbește de vre-o 20 ani.</a:t>
            </a:r>
            <a:r>
              <a:rPr lang="ro-MD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Criza a apărut după ce sa instaurat un dezechilibru  major între prețul de achiziție a producției agricuole și prețurul la sursele energetice, îngrășăminte,piese de schimb...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Chilari Tudor, director SA CM-28, s. Mîndîc:</a:t>
            </a:r>
            <a:r>
              <a:rPr lang="ro-MD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Dacă </a:t>
            </a:r>
            <a:r>
              <a:rPr lang="ro-MD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prețurile la producția agricolă ar permite obținerea unui profit simțitor</a:t>
            </a:r>
            <a:r>
              <a:rPr lang="ro-MD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nu ar exista problema deficitului de cadre calificate. </a:t>
            </a:r>
            <a:endParaRPr lang="ro-MD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o-MD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endParaRPr kumimoji="0" lang="ro-R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marR="0" lvl="0" indent="-51435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o-R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marR="0" lvl="0" indent="-51435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o-R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marR="0" lvl="0" indent="-51435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o-R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marR="0" lvl="0" indent="-51435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o-R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marR="0" lvl="0" indent="-51435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o-R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o-R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682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0"/>
            <a:ext cx="11953874" cy="676275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kumimoji="0" lang="ro-RO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Extrase  din cuvîntări 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757015"/>
            <a:ext cx="11953875" cy="6100985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800"/>
              </a:spcAft>
            </a:pPr>
            <a:r>
              <a:rPr lang="ro-RO" sz="1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ro-MD" sz="11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Grădinari Vasile , director SRL Glia Șurenilor, s.Șuri:</a:t>
            </a:r>
            <a:r>
              <a:rPr lang="ro-RO" sz="112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o-MD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Guvernarea să înceapă de la dezvoltarea științei agrare, care e în dezastru. </a:t>
            </a:r>
          </a:p>
          <a:p>
            <a:pPr>
              <a:spcAft>
                <a:spcPts val="800"/>
              </a:spcAft>
            </a:pPr>
            <a:r>
              <a:rPr lang="ro-MD" sz="11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Valentin Zgardan, administrator ÎM Global internațional ,      fosta WE Trade agr.SRL , S.Țarigrad:</a:t>
            </a:r>
            <a:r>
              <a:rPr lang="ro-MD" sz="1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Simțim o mare criză de </a:t>
            </a:r>
            <a:r>
              <a:rPr lang="ro-MD" sz="1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agronomi practici</a:t>
            </a:r>
            <a:r>
              <a:rPr lang="ro-RO" sz="1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ro-MD" sz="1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În RM nu există o școală care ar pregăti specialiști în agricultură. Realitatea cere oameni cu mai puțină teorie. Este nevoie de specialiști cu prergătire îngustă.</a:t>
            </a:r>
            <a:endParaRPr lang="ru-RU" sz="11200" u="sng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11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Gheorghe Țurcanu ,președinte CP Cîmpia Peliniței, s.Pelinia:</a:t>
            </a:r>
            <a:r>
              <a:rPr lang="ro-MD" sz="1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Dacă se menține dezechilibrul între prețurile cerealelor și a surselor energetice, în 2 – 3 ani va muri și agricultura, ca ramură,  cum a fost distrusă ramura zootehniei.</a:t>
            </a:r>
            <a:endParaRPr lang="ru-RU" sz="11200" u="sng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1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Ion Dascal, Vicepreședinte al rnului Drochia, responsabil de sectorul agroindustrial:</a:t>
            </a:r>
            <a:r>
              <a:rPr lang="ro-MD" sz="1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.Nu are cine lucra pe Tractoare performante,Combine , moderne ,etc. În sat nu sunt oameni , toți tinerii sunt plecați peste hotare.</a:t>
            </a:r>
            <a:endParaRPr lang="ru-RU" sz="1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r>
              <a:rPr lang="ro-RO" sz="4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158177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0"/>
            <a:ext cx="11953874" cy="590550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kumimoji="0" lang="ro-RO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Extrase  din cuvîntări 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25"/>
              </a:spcAft>
            </a:pP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r>
              <a:rPr lang="ro-RO" sz="4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2E9F2C-31F8-42E1-A9E7-71A9DE9CFDE5}"/>
              </a:ext>
            </a:extLst>
          </p:cNvPr>
          <p:cNvSpPr txBox="1"/>
          <p:nvPr/>
        </p:nvSpPr>
        <p:spPr>
          <a:xfrm>
            <a:off x="280987" y="590550"/>
            <a:ext cx="11868150" cy="6585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Vitalie Gusacinschi, șef serviciul agricultură și industria alimentară al Consiliul raional:-    </a:t>
            </a:r>
            <a:r>
              <a:rPr lang="ro-MD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Statul are sarcina să  dea o nouă  viață școlilor profesionale.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o-MD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Boris Filip, lider sindical CP SofAgroprezent</a:t>
            </a:r>
            <a:r>
              <a:rPr lang="ro-MD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o-MD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 sate nui populație tînără, dar și cei puțini care au rămas, nu vor să lucreze ,deoarece prin AOFM și Direcția Asistență socială, ei primesc îndemnizații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Galina Zavorotnaia, Șef Direcția raională a AOFM: </a:t>
            </a:r>
            <a:r>
              <a:rPr lang="ro-MD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 prea găsim doritori  să învețe . Nici agenții economici din agricultură nu ne prezintă informații despre locurile vacante. </a:t>
            </a:r>
            <a:r>
              <a:rPr lang="ro-MD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DROFM ar găsi potențiali muncitori care vreau un loc de muncă.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060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0"/>
            <a:ext cx="11953874" cy="752475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o-RO" sz="2800" b="1" dirty="0"/>
              <a:t>REZUMAT/ </a:t>
            </a:r>
            <a:r>
              <a:rPr lang="ro-MD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Propuneri strategice pentru instituțiile statului: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25"/>
              </a:spcAft>
            </a:pP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r>
              <a:rPr lang="ro-RO" sz="4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2E9F2C-31F8-42E1-A9E7-71A9DE9CFDE5}"/>
              </a:ext>
            </a:extLst>
          </p:cNvPr>
          <p:cNvSpPr txBox="1"/>
          <p:nvPr/>
        </p:nvSpPr>
        <p:spPr>
          <a:xfrm>
            <a:off x="323850" y="833215"/>
            <a:ext cx="11868150" cy="4897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ro-MD" sz="2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 Stabilirea prin lege Echilibrul  între prețurile de achiziție a producției agricole și prețurile la sursele energetice, erbicide, îngrățăminte, piese de schimb;</a:t>
            </a:r>
            <a:endParaRPr lang="ru-RU" sz="24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2.Pregătescă specialiștilor  cu studii reduse și mai puțină teorie( agronomi, operatori pe tehnica agricolă),iar la studii din buget să fie admiși doar persoane competente, dornice de a lucra în agricultură;</a:t>
            </a:r>
            <a:endParaRPr lang="ru-RU" sz="24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MD" sz="2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3.Politica bugetar fiscală:statul a majorat salariile bugetarilor, iar primăriile pentru ași completa cheltuielile,  majorează taxele locale;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577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0"/>
            <a:ext cx="11953874" cy="752475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o-RO" sz="2800" b="1" dirty="0"/>
              <a:t>REZUMAT/ </a:t>
            </a:r>
            <a:r>
              <a:rPr lang="ro-MD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Propuneri strategice pentru instituțiile statului: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25"/>
              </a:spcAft>
            </a:pP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r>
              <a:rPr lang="ro-RO" sz="4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2E9F2C-31F8-42E1-A9E7-71A9DE9CFDE5}"/>
              </a:ext>
            </a:extLst>
          </p:cNvPr>
          <p:cNvSpPr txBox="1"/>
          <p:nvPr/>
        </p:nvSpPr>
        <p:spPr>
          <a:xfrm>
            <a:off x="323850" y="833215"/>
            <a:ext cx="11868150" cy="5450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o-MD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ro-MD" sz="2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kumimoji="0" lang="ro-MD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Să dezvolte știința agrară, care e în dezastru;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o-MD" sz="2800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o-MD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Este necesar  ca Calea ferată a Moldovei  să fie folosită la capacitățile ei de a transporta producția agricolă autohtonă. Statului e mai convenabil să aducă grîu, răsărită din Ukraina cu automobile, ( ori de acolo se completează bugetul cu taxe vamale , accize), decît săl cumpere de la producătorii locali și săl transporte mai ieftin cu trenul pîna la Giurgiulești.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o-MD" sz="2800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r>
              <a:rPr kumimoji="0" lang="ro-MD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MD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Statul trebuie să întervină în situațiile de criză a întreprinderilor : </a:t>
            </a:r>
            <a:r>
              <a:rPr kumimoji="0" lang="ro-MD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 cauza posibilităților financiare limitate de politicile statului, agenții economici nu pot asigura salarii atractive și condiții de muncă și de trai specialiștilor invitați calificați;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032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moldova\Desktop\Logo AgroindVE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25" y="0"/>
            <a:ext cx="5942275" cy="32859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43702" y="6096978"/>
            <a:ext cx="8915399" cy="571808"/>
          </a:xfrm>
        </p:spPr>
        <p:txBody>
          <a:bodyPr/>
          <a:lstStyle/>
          <a:p>
            <a:pPr algn="ctr"/>
            <a:r>
              <a:rPr lang="ro-MD" dirty="0"/>
              <a:t>        CHIȘINĂU 2023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FD86B1D-EB6F-467D-AC22-93856ECD2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77" y="104775"/>
            <a:ext cx="6082724" cy="321232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F525071-0459-4666-B5F8-8C5707D20E50}"/>
              </a:ext>
            </a:extLst>
          </p:cNvPr>
          <p:cNvSpPr/>
          <p:nvPr/>
        </p:nvSpPr>
        <p:spPr>
          <a:xfrm>
            <a:off x="1743702" y="3572088"/>
            <a:ext cx="10448298" cy="28380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o-MD" sz="5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Vă mulțumim!!!</a:t>
            </a: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DDF10AE-F4D0-4BA1-9A92-632827B58C16}"/>
              </a:ext>
            </a:extLst>
          </p:cNvPr>
          <p:cNvSpPr/>
          <p:nvPr/>
        </p:nvSpPr>
        <p:spPr>
          <a:xfrm>
            <a:off x="118677" y="1695450"/>
            <a:ext cx="6131047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UT, Consiliul Raional AgroindVET DROCHIA</a:t>
            </a:r>
          </a:p>
        </p:txBody>
      </p:sp>
    </p:spTree>
    <p:extLst>
      <p:ext uri="{BB962C8B-B14F-4D97-AF65-F5344CB8AC3E}">
        <p14:creationId xmlns:p14="http://schemas.microsoft.com/office/powerpoint/2010/main" val="249365504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1275</TotalTime>
  <Words>715</Words>
  <Application>Microsoft Office PowerPoint</Application>
  <PresentationFormat>Широкоэкранный</PresentationFormat>
  <Paragraphs>58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Agenda Seminarului /Întrunire </vt:lpstr>
      <vt:lpstr>Extrase  din cuvîntări </vt:lpstr>
      <vt:lpstr>Extrase  din cuvîntări </vt:lpstr>
      <vt:lpstr>Extrase  din cuvîntări </vt:lpstr>
      <vt:lpstr>REZUMAT/ Propuneri strategice pentru instituțiile statului: </vt:lpstr>
      <vt:lpstr>REZUMAT/ Propuneri strategice pentru instituțiile statului: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Raport activitate</dc:title>
  <dc:creator>moldova</dc:creator>
  <cp:lastModifiedBy>корина</cp:lastModifiedBy>
  <cp:revision>116</cp:revision>
  <dcterms:created xsi:type="dcterms:W3CDTF">2019-12-02T07:17:48Z</dcterms:created>
  <dcterms:modified xsi:type="dcterms:W3CDTF">2023-07-21T11:51:29Z</dcterms:modified>
</cp:coreProperties>
</file>