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84" r:id="rId3"/>
    <p:sldId id="285" r:id="rId4"/>
    <p:sldId id="295" r:id="rId5"/>
    <p:sldId id="296" r:id="rId6"/>
    <p:sldId id="301" r:id="rId7"/>
    <p:sldId id="302" r:id="rId8"/>
    <p:sldId id="304" r:id="rId9"/>
    <p:sldId id="306" r:id="rId10"/>
    <p:sldId id="305" r:id="rId11"/>
    <p:sldId id="307" r:id="rId12"/>
    <p:sldId id="308" r:id="rId13"/>
    <p:sldId id="309" r:id="rId14"/>
    <p:sldId id="310" r:id="rId15"/>
    <p:sldId id="29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F129-92DA-406C-9AD2-CB793CE896DF}" type="datetimeFigureOut">
              <a:rPr lang="ru-RU" smtClean="0"/>
              <a:pPr/>
              <a:t>01.08.2023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8BD15-2DA6-45A8-B7C3-888165EA6C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1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moldova\Desktop\Logo AgroindV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25" y="0"/>
            <a:ext cx="5942275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x-none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Consolidarea Parteneriatului Social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</a:t>
            </a:r>
            <a:r>
              <a:rPr kumimoji="0" 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Depășirea </a:t>
            </a: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</a:t>
            </a: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fi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cul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</a:t>
            </a:r>
            <a:r>
              <a:rPr lang="ro-RO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ăți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lor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asigurării </a:t>
            </a:r>
            <a:r>
              <a:rPr kumimoji="0" 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sectorul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ui</a:t>
            </a:r>
            <a:r>
              <a:rPr kumimoji="0" 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agroindustrial al  Raionului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REZINA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cu </a:t>
            </a: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forță de </a:t>
            </a:r>
            <a:r>
              <a:rPr kumimoji="0" 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muncă </a:t>
            </a:r>
            <a:r>
              <a:rPr kumimoji="0" 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calificată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12</a:t>
            </a:r>
            <a:r>
              <a:rPr lang="x-none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.07.2023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7" y="1695450"/>
            <a:ext cx="6131047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800" b="1" dirty="0"/>
              <a:t>UT, Consiliul Raional AgroindVET </a:t>
            </a:r>
            <a:r>
              <a:rPr lang="en-US" sz="2800" b="1" smtClean="0"/>
              <a:t>Rezina</a:t>
            </a:r>
            <a:endParaRPr lang="ro-RO" sz="2800" b="1" dirty="0"/>
          </a:p>
        </p:txBody>
      </p:sp>
    </p:spTree>
    <p:extLst>
      <p:ext uri="{BB962C8B-B14F-4D97-AF65-F5344CB8AC3E}">
        <p14:creationId xmlns:p14="http://schemas.microsoft.com/office/powerpoint/2010/main" val="97864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575" y="0"/>
            <a:ext cx="9799637" cy="833215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/>
            </a:r>
            <a:b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</a:br>
            <a:r>
              <a:rPr lang="ro-RO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Agenda </a:t>
            </a:r>
            <a:r>
              <a:rPr lang="ro-RO" sz="3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Seminarului/Întrunire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x-none" sz="9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x-none" sz="9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9600" b="1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iulie</a:t>
            </a:r>
            <a:r>
              <a:rPr lang="en-US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x-none" sz="9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x-none" sz="9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Localul: </a:t>
            </a:r>
            <a:r>
              <a:rPr lang="en-US" sz="9600" b="1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Sala</a:t>
            </a:r>
            <a:r>
              <a:rPr lang="en-US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Conferințe a Consiliului Raional </a:t>
            </a:r>
            <a:r>
              <a:rPr lang="en-US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REZINA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x-none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Organizatori</a:t>
            </a:r>
            <a:r>
              <a:rPr lang="en-US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C.R.AgroindVET</a:t>
            </a:r>
            <a:r>
              <a:rPr lang="en-US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9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8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</a:t>
            </a:r>
            <a:r>
              <a:rPr lang="ro-RO" sz="8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REZINA</a:t>
            </a:r>
            <a:r>
              <a:rPr lang="ro-RO" sz="8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AGROINDSIND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x-none" sz="9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Participanții:</a:t>
            </a:r>
            <a:r>
              <a:rPr lang="x-none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Membrii C.R.AgroindVET, Manageri de 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întreprinderi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agricole,</a:t>
            </a:r>
            <a:r>
              <a:rPr lang="x-none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Reprezentanții </a:t>
            </a:r>
            <a:r>
              <a:rPr lang="en-US" sz="9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Administrației</a:t>
            </a:r>
            <a:r>
              <a:rPr lang="en-US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en-US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Locale, </a:t>
            </a:r>
            <a:r>
              <a:rPr lang="en-US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Scoala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Polivalenta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AROFM</a:t>
            </a:r>
            <a:r>
              <a:rPr lang="en-US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CCI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filiala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REZINA, </a:t>
            </a:r>
            <a:r>
              <a:rPr lang="en-US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lideri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sindicali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etc</a:t>
            </a:r>
            <a:r>
              <a:rPr lang="en-US" sz="88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Moderator</a:t>
            </a:r>
            <a:r>
              <a:rPr lang="ro-RO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VERA PLATON</a:t>
            </a:r>
            <a:r>
              <a:rPr lang="ro-RO" sz="8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8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președinte UT </a:t>
            </a:r>
            <a:r>
              <a:rPr lang="en-US" sz="8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REZINA</a:t>
            </a:r>
            <a:r>
              <a:rPr lang="ro-RO" sz="8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sindicatelor AGROINDSIN</a:t>
            </a:r>
            <a:r>
              <a:rPr lang="en-US" sz="8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x-none" sz="9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Sarcinile Întrunirii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Identificarea Problemelor cu care se 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confruntă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întreprinderile agroindustriale din raion și </a:t>
            </a:r>
            <a:r>
              <a:rPr lang="en-US" sz="9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cauzel</a:t>
            </a:r>
            <a:r>
              <a:rPr lang="en-US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acestora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Formularea Sarcinilor conlucrării instituțiilor interesate nivel local 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soluționarea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o-RO" sz="9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problemelor </a:t>
            </a: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identificate;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o-RO" sz="9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Înaintarea propunerilor în adresa Instituțiilor interesate de nivel Republican pentru elucidarea lor la Masa Rotundă din 26 iulie 2023.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x-none" sz="9600" b="1" i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9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1417415"/>
            <a:ext cx="11953875" cy="61009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500" b="1" i="1" dirty="0" smtClean="0"/>
              <a:t>Vera </a:t>
            </a:r>
            <a:r>
              <a:rPr lang="en-US" sz="2500" b="1" i="1" dirty="0" err="1" smtClean="0"/>
              <a:t>Platon</a:t>
            </a:r>
            <a:r>
              <a:rPr lang="en-US" sz="2500" b="1" i="1" dirty="0" smtClean="0"/>
              <a:t>, </a:t>
            </a:r>
            <a:r>
              <a:rPr lang="en-US" sz="2500" b="1" i="1" dirty="0" err="1" smtClean="0"/>
              <a:t>președintele</a:t>
            </a:r>
            <a:r>
              <a:rPr lang="en-US" sz="2500" b="1" i="1" dirty="0" smtClean="0"/>
              <a:t> UT </a:t>
            </a:r>
            <a:r>
              <a:rPr lang="en-US" sz="2500" b="1" i="1" dirty="0" err="1" smtClean="0"/>
              <a:t>Rezina</a:t>
            </a:r>
            <a:r>
              <a:rPr lang="en-US" sz="2500" b="1" i="1" dirty="0" smtClean="0"/>
              <a:t> </a:t>
            </a:r>
            <a:r>
              <a:rPr lang="en-US" sz="2500" b="1" i="1" dirty="0" err="1" smtClean="0"/>
              <a:t>Agroindsind</a:t>
            </a:r>
            <a:r>
              <a:rPr lang="ro-RO" sz="2500" b="1" i="1" dirty="0" smtClean="0"/>
              <a:t> </a:t>
            </a:r>
            <a:r>
              <a:rPr lang="ro-RO" sz="2500" i="1" dirty="0" smtClean="0"/>
              <a:t>a</a:t>
            </a:r>
            <a:r>
              <a:rPr lang="en-US" sz="2500" dirty="0" smtClean="0"/>
              <a:t> inform</a:t>
            </a:r>
            <a:r>
              <a:rPr lang="ro-RO" sz="2500" dirty="0" smtClean="0"/>
              <a:t>at</a:t>
            </a:r>
            <a:r>
              <a:rPr lang="en-US" sz="2500" dirty="0" smtClean="0"/>
              <a:t> </a:t>
            </a:r>
            <a:r>
              <a:rPr lang="en-US" sz="2500" dirty="0" err="1" smtClean="0"/>
              <a:t>participanții</a:t>
            </a:r>
            <a:r>
              <a:rPr lang="en-US" sz="2500" dirty="0" smtClean="0"/>
              <a:t> </a:t>
            </a:r>
            <a:r>
              <a:rPr lang="en-US" sz="2500" dirty="0" err="1" smtClean="0"/>
              <a:t>despre</a:t>
            </a:r>
            <a:r>
              <a:rPr lang="en-US" sz="2500" dirty="0" smtClean="0"/>
              <a:t> </a:t>
            </a:r>
            <a:r>
              <a:rPr lang="en-US" sz="2500" dirty="0" err="1" smtClean="0"/>
              <a:t>Mesajul</a:t>
            </a:r>
            <a:r>
              <a:rPr lang="en-US" sz="2500" dirty="0" smtClean="0"/>
              <a:t> </a:t>
            </a:r>
            <a:r>
              <a:rPr lang="en-US" sz="2500" dirty="0" err="1" smtClean="0"/>
              <a:t>Președintelui</a:t>
            </a:r>
            <a:r>
              <a:rPr lang="en-US" sz="2500" dirty="0" smtClean="0"/>
              <a:t> FNSAA </a:t>
            </a:r>
            <a:r>
              <a:rPr lang="en-US" sz="2500" dirty="0" err="1" smtClean="0"/>
              <a:t>Agroindsind</a:t>
            </a:r>
            <a:r>
              <a:rPr lang="en-US" sz="2500" dirty="0" smtClean="0"/>
              <a:t>, </a:t>
            </a:r>
            <a:r>
              <a:rPr lang="en-US" sz="2500" dirty="0" err="1" smtClean="0"/>
              <a:t>dlui</a:t>
            </a:r>
            <a:r>
              <a:rPr lang="en-US" sz="2500" dirty="0" smtClean="0"/>
              <a:t> </a:t>
            </a:r>
            <a:r>
              <a:rPr lang="en-US" sz="2500" dirty="0" err="1" smtClean="0"/>
              <a:t>Vasile</a:t>
            </a:r>
            <a:r>
              <a:rPr lang="en-US" sz="2500" dirty="0" smtClean="0"/>
              <a:t> </a:t>
            </a:r>
            <a:r>
              <a:rPr lang="en-US" sz="2500" dirty="0" err="1" smtClean="0"/>
              <a:t>Mămăligă</a:t>
            </a:r>
            <a:r>
              <a:rPr lang="en-US" sz="2500" dirty="0" smtClean="0"/>
              <a:t>, </a:t>
            </a:r>
            <a:r>
              <a:rPr lang="en-US" sz="2500" dirty="0" err="1" smtClean="0"/>
              <a:t>despre</a:t>
            </a:r>
            <a:r>
              <a:rPr lang="en-US" sz="2500" dirty="0" smtClean="0"/>
              <a:t> </a:t>
            </a:r>
            <a:r>
              <a:rPr lang="en-US" sz="2500" dirty="0" err="1" smtClean="0"/>
              <a:t>importanța</a:t>
            </a:r>
            <a:r>
              <a:rPr lang="en-US" sz="2500" dirty="0" smtClean="0"/>
              <a:t> </a:t>
            </a:r>
            <a:r>
              <a:rPr lang="en-US" sz="2500" dirty="0" err="1" smtClean="0"/>
              <a:t>consolidării</a:t>
            </a:r>
            <a:r>
              <a:rPr lang="en-US" sz="2500" dirty="0" smtClean="0"/>
              <a:t> </a:t>
            </a:r>
            <a:r>
              <a:rPr lang="en-US" sz="2500" dirty="0" err="1" smtClean="0"/>
              <a:t>parteneriatului</a:t>
            </a:r>
            <a:r>
              <a:rPr lang="en-US" sz="2500" dirty="0" smtClean="0"/>
              <a:t> social la </a:t>
            </a:r>
            <a:r>
              <a:rPr lang="en-US" sz="2500" dirty="0" err="1" smtClean="0"/>
              <a:t>nivel</a:t>
            </a:r>
            <a:r>
              <a:rPr lang="en-US" sz="2500" dirty="0" smtClean="0"/>
              <a:t> </a:t>
            </a:r>
            <a:r>
              <a:rPr lang="en-US" sz="2500" dirty="0" err="1" smtClean="0"/>
              <a:t>teritorial</a:t>
            </a:r>
            <a:r>
              <a:rPr lang="ro-RO" sz="2500" dirty="0" smtClean="0"/>
              <a:t>, astfel fiecărui participant i s-a </a:t>
            </a:r>
            <a:r>
              <a:rPr lang="ro-RO" sz="2500" dirty="0" err="1" smtClean="0"/>
              <a:t>înmînat</a:t>
            </a:r>
            <a:r>
              <a:rPr lang="ro-RO" sz="2500" dirty="0" smtClean="0"/>
              <a:t> acest Mesaj.</a:t>
            </a:r>
            <a:endParaRPr lang="en-US" sz="2500" dirty="0" smtClean="0"/>
          </a:p>
          <a:p>
            <a:pPr>
              <a:spcBef>
                <a:spcPts val="0"/>
              </a:spcBef>
            </a:pPr>
            <a:r>
              <a:rPr lang="en-US" sz="2500" dirty="0" err="1" smtClean="0"/>
              <a:t>Întru</a:t>
            </a:r>
            <a:r>
              <a:rPr lang="en-US" sz="2500" dirty="0" smtClean="0"/>
              <a:t> </a:t>
            </a:r>
            <a:r>
              <a:rPr lang="en-US" sz="2500" dirty="0" err="1" smtClean="0"/>
              <a:t>asigurarea</a:t>
            </a:r>
            <a:r>
              <a:rPr lang="en-US" sz="2500" dirty="0" smtClean="0"/>
              <a:t> </a:t>
            </a:r>
            <a:r>
              <a:rPr lang="en-US" sz="2500" dirty="0" err="1" smtClean="0"/>
              <a:t>unei</a:t>
            </a:r>
            <a:r>
              <a:rPr lang="en-US" sz="2500" dirty="0" smtClean="0"/>
              <a:t> </a:t>
            </a:r>
            <a:r>
              <a:rPr lang="en-US" sz="2500" dirty="0" err="1" smtClean="0"/>
              <a:t>analize</a:t>
            </a:r>
            <a:r>
              <a:rPr lang="en-US" sz="2500" dirty="0" smtClean="0"/>
              <a:t> </a:t>
            </a:r>
            <a:r>
              <a:rPr lang="en-US" sz="2500" dirty="0" err="1" smtClean="0"/>
              <a:t>mai</a:t>
            </a:r>
            <a:r>
              <a:rPr lang="en-US" sz="2500" dirty="0" smtClean="0"/>
              <a:t> </a:t>
            </a:r>
            <a:r>
              <a:rPr lang="en-US" sz="2500" dirty="0" err="1" smtClean="0"/>
              <a:t>profunde</a:t>
            </a:r>
            <a:r>
              <a:rPr lang="en-US" sz="2500" dirty="0" smtClean="0"/>
              <a:t> </a:t>
            </a:r>
            <a:r>
              <a:rPr lang="en-US" sz="2500" dirty="0" err="1" smtClean="0"/>
              <a:t>despre</a:t>
            </a:r>
            <a:r>
              <a:rPr lang="en-US" sz="2500" dirty="0" smtClean="0"/>
              <a:t> </a:t>
            </a:r>
            <a:r>
              <a:rPr lang="en-US" sz="2500" dirty="0" err="1" smtClean="0"/>
              <a:t>situația</a:t>
            </a:r>
            <a:r>
              <a:rPr lang="en-US" sz="2500" dirty="0" smtClean="0"/>
              <a:t> </a:t>
            </a:r>
            <a:r>
              <a:rPr lang="en-US" sz="2500" dirty="0" err="1" smtClean="0"/>
              <a:t>reală</a:t>
            </a:r>
            <a:r>
              <a:rPr lang="en-US" sz="2500" dirty="0" smtClean="0"/>
              <a:t> a </a:t>
            </a:r>
            <a:r>
              <a:rPr lang="en-US" sz="2500" dirty="0" err="1" smtClean="0"/>
              <a:t>problemelor</a:t>
            </a:r>
            <a:r>
              <a:rPr lang="en-US" sz="2500" dirty="0" smtClean="0"/>
              <a:t> cu care se </a:t>
            </a:r>
            <a:r>
              <a:rPr lang="en-US" sz="2500" dirty="0" err="1" smtClean="0"/>
              <a:t>confruntă</a:t>
            </a:r>
            <a:r>
              <a:rPr lang="en-US" sz="2500" dirty="0" smtClean="0"/>
              <a:t> </a:t>
            </a:r>
            <a:r>
              <a:rPr lang="en-US" sz="2500" dirty="0" err="1" smtClean="0"/>
              <a:t>întreprinderile</a:t>
            </a:r>
            <a:r>
              <a:rPr lang="en-US" sz="2500" dirty="0" smtClean="0"/>
              <a:t> </a:t>
            </a:r>
            <a:r>
              <a:rPr lang="en-US" sz="2500" dirty="0" err="1" smtClean="0"/>
              <a:t>agricole</a:t>
            </a:r>
            <a:r>
              <a:rPr lang="en-US" sz="2500" dirty="0" smtClean="0"/>
              <a:t> din </a:t>
            </a:r>
            <a:r>
              <a:rPr lang="en-US" sz="2500" dirty="0" err="1" smtClean="0"/>
              <a:t>raion</a:t>
            </a:r>
            <a:r>
              <a:rPr lang="en-US" sz="2500" dirty="0" smtClean="0"/>
              <a:t> a </a:t>
            </a:r>
            <a:r>
              <a:rPr lang="en-US" sz="2500" dirty="0" err="1" smtClean="0"/>
              <a:t>vorbit</a:t>
            </a:r>
            <a:r>
              <a:rPr lang="en-US" sz="2500" dirty="0" smtClean="0"/>
              <a:t> </a:t>
            </a:r>
            <a:r>
              <a:rPr lang="en-US" sz="2500" dirty="0" err="1" smtClean="0"/>
              <a:t>managerul</a:t>
            </a:r>
            <a:r>
              <a:rPr lang="en-US" sz="2500" dirty="0" smtClean="0"/>
              <a:t> </a:t>
            </a:r>
            <a:r>
              <a:rPr lang="en-US" sz="2500" dirty="0" err="1" smtClean="0"/>
              <a:t>intreprinderii</a:t>
            </a:r>
            <a:r>
              <a:rPr lang="en-US" sz="2500" dirty="0" smtClean="0"/>
              <a:t> SRL “</a:t>
            </a:r>
            <a:r>
              <a:rPr lang="en-US" sz="2500" dirty="0" err="1" smtClean="0"/>
              <a:t>Vagadi</a:t>
            </a:r>
            <a:r>
              <a:rPr lang="en-US" sz="2500" dirty="0" smtClean="0"/>
              <a:t>” dl </a:t>
            </a:r>
            <a:r>
              <a:rPr lang="en-US" sz="2500" dirty="0" err="1" smtClean="0"/>
              <a:t>Vasile</a:t>
            </a:r>
            <a:r>
              <a:rPr lang="en-US" sz="2500" dirty="0" smtClean="0"/>
              <a:t> </a:t>
            </a:r>
            <a:r>
              <a:rPr lang="en-US" sz="2500" dirty="0" err="1" smtClean="0"/>
              <a:t>Belous</a:t>
            </a:r>
            <a:r>
              <a:rPr lang="en-US" sz="2500" dirty="0" smtClean="0"/>
              <a:t>, care a </a:t>
            </a:r>
            <a:r>
              <a:rPr lang="en-US" sz="2500" dirty="0" err="1" smtClean="0"/>
              <a:t>prezentat</a:t>
            </a:r>
            <a:r>
              <a:rPr lang="en-US" sz="2500" dirty="0" smtClean="0"/>
              <a:t> o </a:t>
            </a:r>
            <a:r>
              <a:rPr lang="en-US" sz="2500" dirty="0" err="1" smtClean="0"/>
              <a:t>informație</a:t>
            </a:r>
            <a:r>
              <a:rPr lang="en-US" sz="2500" dirty="0" smtClean="0"/>
              <a:t> </a:t>
            </a:r>
            <a:r>
              <a:rPr lang="en-US" sz="2500" dirty="0" err="1" smtClean="0"/>
              <a:t>reală</a:t>
            </a:r>
            <a:r>
              <a:rPr lang="en-US" sz="2500" dirty="0" smtClean="0"/>
              <a:t> la </a:t>
            </a:r>
            <a:r>
              <a:rPr lang="en-US" sz="2500" dirty="0" err="1" smtClean="0"/>
              <a:t>nivel</a:t>
            </a:r>
            <a:r>
              <a:rPr lang="en-US" sz="2500" dirty="0" smtClean="0"/>
              <a:t> </a:t>
            </a:r>
            <a:r>
              <a:rPr lang="en-US" sz="2500" dirty="0" err="1" smtClean="0"/>
              <a:t>raional</a:t>
            </a:r>
            <a:r>
              <a:rPr lang="en-US" sz="2500" dirty="0" smtClean="0"/>
              <a:t> .</a:t>
            </a:r>
            <a:endParaRPr lang="ru-RU" sz="2500" dirty="0" smtClean="0"/>
          </a:p>
          <a:p>
            <a:pPr>
              <a:spcBef>
                <a:spcPts val="0"/>
              </a:spcBef>
            </a:pPr>
            <a:r>
              <a:rPr lang="en-US" sz="2500" dirty="0" smtClean="0"/>
              <a:t>La </a:t>
            </a:r>
            <a:r>
              <a:rPr lang="en-US" sz="2500" dirty="0" err="1" smtClean="0"/>
              <a:t>fel</a:t>
            </a:r>
            <a:r>
              <a:rPr lang="en-US" sz="2500" dirty="0" smtClean="0"/>
              <a:t> s-au </a:t>
            </a:r>
            <a:r>
              <a:rPr lang="en-US" sz="2500" dirty="0" err="1" smtClean="0"/>
              <a:t>expus</a:t>
            </a:r>
            <a:r>
              <a:rPr lang="en-US" sz="2500" dirty="0" smtClean="0"/>
              <a:t> </a:t>
            </a:r>
            <a:r>
              <a:rPr lang="en-US" sz="2500" dirty="0" err="1" smtClean="0"/>
              <a:t>și</a:t>
            </a:r>
            <a:r>
              <a:rPr lang="en-US" sz="2500" dirty="0" smtClean="0"/>
              <a:t> </a:t>
            </a:r>
            <a:r>
              <a:rPr lang="en-US" sz="2500" dirty="0" err="1" smtClean="0"/>
              <a:t>conducătorii</a:t>
            </a:r>
            <a:r>
              <a:rPr lang="en-US" sz="2500" dirty="0" smtClean="0"/>
              <a:t> </a:t>
            </a:r>
            <a:r>
              <a:rPr lang="en-US" sz="2500" dirty="0" err="1" smtClean="0"/>
              <a:t>gospodăriilor</a:t>
            </a:r>
            <a:r>
              <a:rPr lang="en-US" sz="2500" dirty="0" smtClean="0"/>
              <a:t> </a:t>
            </a:r>
            <a:r>
              <a:rPr lang="en-US" sz="2500" dirty="0" err="1" smtClean="0"/>
              <a:t>agricole</a:t>
            </a:r>
            <a:r>
              <a:rPr lang="en-US" sz="2500" dirty="0" smtClean="0"/>
              <a:t>, </a:t>
            </a:r>
            <a:r>
              <a:rPr lang="en-US" sz="2500" dirty="0" err="1" smtClean="0"/>
              <a:t>reprezentanții</a:t>
            </a:r>
            <a:r>
              <a:rPr lang="en-US" sz="2500" dirty="0" smtClean="0"/>
              <a:t> </a:t>
            </a:r>
            <a:r>
              <a:rPr lang="en-US" sz="2500" dirty="0" err="1" smtClean="0"/>
              <a:t>scolii</a:t>
            </a:r>
            <a:r>
              <a:rPr lang="en-US" sz="2500" dirty="0" smtClean="0"/>
              <a:t> </a:t>
            </a:r>
            <a:r>
              <a:rPr lang="en-US" sz="2500" dirty="0" err="1" smtClean="0"/>
              <a:t>polivalente</a:t>
            </a:r>
            <a:r>
              <a:rPr lang="en-US" sz="2500" dirty="0" smtClean="0"/>
              <a:t>,</a:t>
            </a:r>
            <a:r>
              <a:rPr lang="ro-RO" sz="2500" dirty="0" smtClean="0"/>
              <a:t> CCI, liderii sindicali.</a:t>
            </a:r>
            <a:endParaRPr lang="ru-RU" sz="2500" dirty="0" smtClean="0"/>
          </a:p>
          <a:p>
            <a:pPr>
              <a:spcBef>
                <a:spcPts val="0"/>
              </a:spcBef>
            </a:pPr>
            <a:r>
              <a:rPr lang="en-US" sz="2500" dirty="0" err="1" smtClean="0"/>
              <a:t>În</a:t>
            </a:r>
            <a:r>
              <a:rPr lang="en-US" sz="2500" dirty="0" smtClean="0"/>
              <a:t> </a:t>
            </a:r>
            <a:r>
              <a:rPr lang="en-US" sz="2500" dirty="0" err="1" smtClean="0"/>
              <a:t>urma</a:t>
            </a:r>
            <a:r>
              <a:rPr lang="en-US" sz="2500" dirty="0" smtClean="0"/>
              <a:t> </a:t>
            </a:r>
            <a:r>
              <a:rPr lang="en-US" sz="2500" dirty="0" err="1" smtClean="0"/>
              <a:t>discuțiilor</a:t>
            </a:r>
            <a:r>
              <a:rPr lang="en-US" sz="2500" dirty="0" smtClean="0"/>
              <a:t> au </a:t>
            </a:r>
            <a:r>
              <a:rPr lang="en-US" sz="2500" dirty="0" err="1" smtClean="0"/>
              <a:t>fost</a:t>
            </a:r>
            <a:r>
              <a:rPr lang="en-US" sz="2500" dirty="0" smtClean="0"/>
              <a:t> </a:t>
            </a:r>
            <a:r>
              <a:rPr lang="en-US" sz="2500" dirty="0" err="1" smtClean="0"/>
              <a:t>identificate</a:t>
            </a:r>
            <a:r>
              <a:rPr lang="en-US" sz="2500" dirty="0" smtClean="0"/>
              <a:t> </a:t>
            </a:r>
            <a:r>
              <a:rPr lang="en-US" sz="2500" dirty="0" err="1" smtClean="0"/>
              <a:t>mai</a:t>
            </a:r>
            <a:r>
              <a:rPr lang="en-US" sz="2500" dirty="0" smtClean="0"/>
              <a:t> </a:t>
            </a:r>
            <a:r>
              <a:rPr lang="en-US" sz="2500" dirty="0" err="1" smtClean="0"/>
              <a:t>multe</a:t>
            </a:r>
            <a:r>
              <a:rPr lang="en-US" sz="2500" dirty="0" smtClean="0"/>
              <a:t> </a:t>
            </a:r>
            <a:r>
              <a:rPr lang="en-US" sz="2500" dirty="0" err="1" smtClean="0"/>
              <a:t>probleme</a:t>
            </a:r>
            <a:r>
              <a:rPr lang="en-US" sz="2500" dirty="0" smtClean="0"/>
              <a:t> cu care se </a:t>
            </a:r>
            <a:r>
              <a:rPr lang="en-US" sz="2500" dirty="0" err="1" smtClean="0"/>
              <a:t>confruntă</a:t>
            </a:r>
            <a:r>
              <a:rPr lang="en-US" sz="2500" dirty="0" smtClean="0"/>
              <a:t> </a:t>
            </a:r>
            <a:r>
              <a:rPr lang="en-US" sz="2500" dirty="0" err="1" smtClean="0"/>
              <a:t>întreprinderile</a:t>
            </a:r>
            <a:r>
              <a:rPr lang="en-US" sz="2500" dirty="0" smtClean="0"/>
              <a:t> din </a:t>
            </a:r>
            <a:r>
              <a:rPr lang="en-US" sz="2500" dirty="0" err="1" smtClean="0"/>
              <a:t>sectorul</a:t>
            </a:r>
            <a:r>
              <a:rPr lang="en-US" sz="2500" dirty="0" smtClean="0"/>
              <a:t> </a:t>
            </a:r>
            <a:r>
              <a:rPr lang="en-US" sz="2500" dirty="0" err="1" smtClean="0"/>
              <a:t>agroindustrial</a:t>
            </a:r>
            <a:r>
              <a:rPr lang="en-US" sz="2500" dirty="0" smtClean="0"/>
              <a:t>, </a:t>
            </a:r>
            <a:r>
              <a:rPr lang="en-US" sz="2500" dirty="0" err="1" smtClean="0"/>
              <a:t>cele</a:t>
            </a:r>
            <a:r>
              <a:rPr lang="en-US" sz="2500" dirty="0" smtClean="0"/>
              <a:t> </a:t>
            </a:r>
            <a:r>
              <a:rPr lang="en-US" sz="2500" dirty="0" err="1" smtClean="0"/>
              <a:t>mai</a:t>
            </a:r>
            <a:r>
              <a:rPr lang="en-US" sz="2500" dirty="0" smtClean="0"/>
              <a:t> </a:t>
            </a:r>
            <a:r>
              <a:rPr lang="en-US" sz="2500" dirty="0" err="1" smtClean="0"/>
              <a:t>strigente</a:t>
            </a:r>
            <a:r>
              <a:rPr lang="en-US" sz="2500" dirty="0" smtClean="0"/>
              <a:t> </a:t>
            </a:r>
            <a:r>
              <a:rPr lang="en-US" sz="2500" dirty="0" err="1" smtClean="0"/>
              <a:t>fiind</a:t>
            </a:r>
            <a:r>
              <a:rPr lang="en-US" sz="2500" dirty="0" smtClean="0"/>
              <a:t>:</a:t>
            </a:r>
            <a:endParaRPr lang="ru-RU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323850" y="0"/>
            <a:ext cx="11868150" cy="2244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lvl="1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u 7"/>
          <p:cNvSpPr>
            <a:spLocks noGrp="1"/>
          </p:cNvSpPr>
          <p:nvPr>
            <p:ph type="title"/>
          </p:nvPr>
        </p:nvSpPr>
        <p:spPr>
          <a:xfrm>
            <a:off x="1830925" y="0"/>
            <a:ext cx="8911687" cy="128089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17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1276350"/>
          </a:xfrm>
          <a:solidFill>
            <a:srgbClr val="FFC000"/>
          </a:solidFill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 smtClean="0"/>
              <a:t>Cauzele</a:t>
            </a:r>
            <a:r>
              <a:rPr lang="ro-RO" sz="2800" b="1" dirty="0" smtClean="0"/>
              <a:t> acestor probleme: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4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sz="4400" dirty="0" smtClean="0"/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1.-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Exodul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populatia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apta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pleaca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peste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hotare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locurilor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atractive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mediul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rural –</a:t>
            </a: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nivelul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salariului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populatia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prefera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stea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ajutor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social,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decit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lucreze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salarii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mici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plan la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stat –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asortimentul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cantiotatea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produselor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care se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recolta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ulterior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realiza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pret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real</a:t>
            </a: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Infrastructură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nesatisfăcătoare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mediul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rural, care nu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motivează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angajații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rămînă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muncească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la sate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 2.-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necorespunderea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intre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cerere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oferta</a:t>
            </a:r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profesiile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agricole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solicitate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/appreciate/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achitate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O mare parte a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absolvenților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instituțiile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învățămînt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profesional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tehnic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încadrati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cîmpul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muncii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nu au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stagiu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dar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nici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nivelul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salariului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corespunde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realitatii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condițiile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muncă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nesatisfăcătoare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ș.a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alții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pleacă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peste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hotare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51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0"/>
            <a:ext cx="11953874" cy="127635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2800" b="1" dirty="0" err="1" smtClean="0"/>
              <a:t>Propunerile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participanților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referitor</a:t>
            </a:r>
            <a:r>
              <a:rPr lang="en-US" sz="2800" b="1" dirty="0" smtClean="0"/>
              <a:t> la </a:t>
            </a:r>
            <a:r>
              <a:rPr lang="en-US" sz="2800" b="1" dirty="0" err="1" smtClean="0"/>
              <a:t>căile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ameliorare</a:t>
            </a:r>
            <a:r>
              <a:rPr lang="en-US" sz="2800" b="1" dirty="0" smtClean="0"/>
              <a:t> a </a:t>
            </a:r>
            <a:r>
              <a:rPr lang="en-US" sz="2800" b="1" dirty="0" err="1" smtClean="0"/>
              <a:t>situației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adresate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Conducătorilor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liderilor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sindicali</a:t>
            </a:r>
            <a:r>
              <a:rPr lang="ro-RO" sz="2800" b="1" dirty="0" smtClean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5" y="833215"/>
            <a:ext cx="11953875" cy="610098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7000"/>
              </a:lnSpc>
              <a:spcAft>
                <a:spcPts val="825"/>
              </a:spcAft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4400" dirty="0" smtClean="0"/>
              <a:t>- </a:t>
            </a:r>
            <a:r>
              <a:rPr lang="en-US" sz="4400" dirty="0" err="1" smtClean="0"/>
              <a:t>Promovarea</a:t>
            </a:r>
            <a:r>
              <a:rPr lang="en-US" sz="4400" dirty="0" smtClean="0"/>
              <a:t> </a:t>
            </a:r>
            <a:r>
              <a:rPr lang="en-US" sz="4400" dirty="0" err="1" smtClean="0"/>
              <a:t>în</a:t>
            </a:r>
            <a:r>
              <a:rPr lang="en-US" sz="4400" dirty="0" smtClean="0"/>
              <a:t> </a:t>
            </a:r>
            <a:r>
              <a:rPr lang="en-US" sz="4400" dirty="0" err="1" smtClean="0"/>
              <a:t>rîndul</a:t>
            </a:r>
            <a:r>
              <a:rPr lang="en-US" sz="4400" dirty="0" smtClean="0"/>
              <a:t> </a:t>
            </a:r>
            <a:r>
              <a:rPr lang="en-US" sz="4400" dirty="0" err="1" smtClean="0"/>
              <a:t>angajatorilor</a:t>
            </a:r>
            <a:r>
              <a:rPr lang="en-US" sz="4400" dirty="0" smtClean="0"/>
              <a:t> a </a:t>
            </a:r>
            <a:r>
              <a:rPr lang="en-US" sz="4400" dirty="0" err="1" smtClean="0"/>
              <a:t>necesității</a:t>
            </a:r>
            <a:r>
              <a:rPr lang="en-US" sz="4400" dirty="0" smtClean="0"/>
              <a:t> </a:t>
            </a:r>
            <a:r>
              <a:rPr lang="en-US" sz="4400" dirty="0" err="1" smtClean="0"/>
              <a:t>creării</a:t>
            </a:r>
            <a:r>
              <a:rPr lang="en-US" sz="4400" dirty="0" smtClean="0"/>
              <a:t> </a:t>
            </a:r>
            <a:r>
              <a:rPr lang="en-US" sz="4400" dirty="0" err="1" smtClean="0"/>
              <a:t>unui</a:t>
            </a:r>
            <a:r>
              <a:rPr lang="en-US" sz="4400" dirty="0" smtClean="0"/>
              <a:t> </a:t>
            </a:r>
            <a:r>
              <a:rPr lang="en-US" sz="4400" dirty="0" err="1" smtClean="0"/>
              <a:t>climat</a:t>
            </a:r>
            <a:r>
              <a:rPr lang="en-US" sz="4400" dirty="0" smtClean="0"/>
              <a:t> </a:t>
            </a:r>
            <a:r>
              <a:rPr lang="en-US" sz="4400" dirty="0" err="1" smtClean="0"/>
              <a:t>psiho-emoțional</a:t>
            </a:r>
            <a:r>
              <a:rPr lang="en-US" sz="4400" dirty="0" smtClean="0"/>
              <a:t> </a:t>
            </a:r>
            <a:r>
              <a:rPr lang="en-US" sz="4400" dirty="0" err="1" smtClean="0"/>
              <a:t>pozitiv</a:t>
            </a:r>
            <a:r>
              <a:rPr lang="en-US" sz="4400" dirty="0" smtClean="0"/>
              <a:t> </a:t>
            </a:r>
            <a:r>
              <a:rPr lang="en-US" sz="4400" dirty="0" err="1" smtClean="0"/>
              <a:t>pentru</a:t>
            </a:r>
            <a:r>
              <a:rPr lang="en-US" sz="4400" dirty="0" smtClean="0"/>
              <a:t> </a:t>
            </a:r>
            <a:r>
              <a:rPr lang="en-US" sz="4400" dirty="0" err="1" smtClean="0"/>
              <a:t>angajați</a:t>
            </a:r>
            <a:r>
              <a:rPr lang="en-US" sz="4400" dirty="0" smtClean="0"/>
              <a:t>;</a:t>
            </a:r>
            <a:endParaRPr lang="ru-RU" sz="4400" dirty="0" smtClean="0"/>
          </a:p>
          <a:p>
            <a:pPr>
              <a:buNone/>
            </a:pPr>
            <a:r>
              <a:rPr lang="en-US" sz="4400" b="1" dirty="0" smtClean="0"/>
              <a:t> </a:t>
            </a:r>
            <a:endParaRPr lang="ru-RU" sz="4400" dirty="0" smtClean="0"/>
          </a:p>
          <a:p>
            <a:r>
              <a:rPr lang="en-US" sz="4400" dirty="0" smtClean="0"/>
              <a:t>-</a:t>
            </a:r>
            <a:r>
              <a:rPr lang="en-US" sz="4400" dirty="0" err="1" smtClean="0"/>
              <a:t>Promovarea</a:t>
            </a:r>
            <a:r>
              <a:rPr lang="en-US" sz="4400" dirty="0" smtClean="0"/>
              <a:t> </a:t>
            </a:r>
            <a:r>
              <a:rPr lang="en-US" sz="4400" dirty="0" err="1" smtClean="0"/>
              <a:t>învățămîntului</a:t>
            </a:r>
            <a:r>
              <a:rPr lang="en-US" sz="4400" dirty="0" smtClean="0"/>
              <a:t> </a:t>
            </a:r>
            <a:r>
              <a:rPr lang="en-US" sz="4400" dirty="0" err="1" smtClean="0"/>
              <a:t>profesional</a:t>
            </a:r>
            <a:r>
              <a:rPr lang="en-US" sz="4400" dirty="0" smtClean="0"/>
              <a:t> </a:t>
            </a:r>
            <a:r>
              <a:rPr lang="en-US" sz="4400" dirty="0" err="1" smtClean="0"/>
              <a:t>continuu</a:t>
            </a:r>
            <a:r>
              <a:rPr lang="en-US" sz="4400" dirty="0" smtClean="0"/>
              <a:t> </a:t>
            </a:r>
            <a:r>
              <a:rPr lang="en-US" sz="4400" dirty="0" err="1" smtClean="0"/>
              <a:t>în</a:t>
            </a:r>
            <a:r>
              <a:rPr lang="en-US" sz="4400" dirty="0" smtClean="0"/>
              <a:t> </a:t>
            </a:r>
            <a:r>
              <a:rPr lang="en-US" sz="4400" dirty="0" err="1" smtClean="0"/>
              <a:t>rîndurile</a:t>
            </a:r>
            <a:r>
              <a:rPr lang="en-US" sz="4400" dirty="0" smtClean="0"/>
              <a:t> </a:t>
            </a:r>
            <a:r>
              <a:rPr lang="en-US" sz="4400" dirty="0" err="1" smtClean="0"/>
              <a:t>angajatorilor</a:t>
            </a:r>
            <a:r>
              <a:rPr lang="en-US" sz="4400" dirty="0" smtClean="0"/>
              <a:t> </a:t>
            </a:r>
            <a:r>
              <a:rPr lang="en-US" sz="4400" dirty="0" err="1" smtClean="0"/>
              <a:t>și</a:t>
            </a:r>
            <a:r>
              <a:rPr lang="en-US" sz="4400" dirty="0" smtClean="0"/>
              <a:t> </a:t>
            </a:r>
            <a:r>
              <a:rPr lang="en-US" sz="4400" dirty="0" err="1" smtClean="0"/>
              <a:t>salariaților</a:t>
            </a:r>
            <a:r>
              <a:rPr lang="en-US" sz="4400" dirty="0" smtClean="0"/>
              <a:t> la </a:t>
            </a:r>
            <a:r>
              <a:rPr lang="en-US" sz="4400" dirty="0" err="1" smtClean="0"/>
              <a:t>întreprindere</a:t>
            </a:r>
            <a:endParaRPr lang="ru-RU" sz="4400" dirty="0" smtClean="0"/>
          </a:p>
          <a:p>
            <a:r>
              <a:rPr lang="en-US" sz="4400" dirty="0" smtClean="0"/>
              <a:t>-</a:t>
            </a:r>
            <a:r>
              <a:rPr lang="en-US" sz="4400" dirty="0" err="1" smtClean="0"/>
              <a:t>Corelarea</a:t>
            </a:r>
            <a:r>
              <a:rPr lang="en-US" sz="4400" dirty="0" smtClean="0"/>
              <a:t> </a:t>
            </a:r>
            <a:r>
              <a:rPr lang="en-US" sz="4400" b="1" dirty="0" err="1" smtClean="0"/>
              <a:t>cererii</a:t>
            </a:r>
            <a:r>
              <a:rPr lang="en-US" sz="4400" dirty="0" smtClean="0"/>
              <a:t> </a:t>
            </a:r>
            <a:r>
              <a:rPr lang="en-US" sz="4400" dirty="0" err="1" smtClean="0"/>
              <a:t>formării</a:t>
            </a:r>
            <a:r>
              <a:rPr lang="en-US" sz="4400" dirty="0" smtClean="0"/>
              <a:t> </a:t>
            </a:r>
            <a:r>
              <a:rPr lang="en-US" sz="4400" dirty="0" err="1" smtClean="0"/>
              <a:t>profesionale</a:t>
            </a:r>
            <a:r>
              <a:rPr lang="en-US" sz="4400" dirty="0" smtClean="0"/>
              <a:t> </a:t>
            </a:r>
            <a:r>
              <a:rPr lang="en-US" sz="4400" dirty="0" err="1" smtClean="0"/>
              <a:t>continuă</a:t>
            </a:r>
            <a:r>
              <a:rPr lang="en-US" sz="4400" dirty="0" smtClean="0"/>
              <a:t> cu </a:t>
            </a:r>
            <a:r>
              <a:rPr lang="en-US" sz="4400" b="1" dirty="0" err="1" smtClean="0"/>
              <a:t>oferta</a:t>
            </a:r>
            <a:r>
              <a:rPr lang="en-US" sz="4400" b="1" dirty="0" smtClean="0"/>
              <a:t> </a:t>
            </a:r>
            <a:endParaRPr lang="ru-RU" sz="4400" dirty="0" smtClean="0"/>
          </a:p>
          <a:p>
            <a:r>
              <a:rPr lang="en-US" sz="4400" dirty="0" smtClean="0"/>
              <a:t>     - </a:t>
            </a:r>
            <a:r>
              <a:rPr lang="en-US" sz="4400" dirty="0" err="1" smtClean="0"/>
              <a:t>Dezvoltarea</a:t>
            </a:r>
            <a:r>
              <a:rPr lang="en-US" sz="4400" dirty="0" smtClean="0"/>
              <a:t> </a:t>
            </a:r>
            <a:r>
              <a:rPr lang="en-US" sz="4400" dirty="0" err="1" smtClean="0"/>
              <a:t>capacității</a:t>
            </a:r>
            <a:r>
              <a:rPr lang="en-US" sz="4400" dirty="0" smtClean="0"/>
              <a:t> </a:t>
            </a:r>
            <a:r>
              <a:rPr lang="en-US" sz="4400" dirty="0" err="1" smtClean="0"/>
              <a:t>întreprinderilor</a:t>
            </a:r>
            <a:r>
              <a:rPr lang="en-US" sz="4400" dirty="0" smtClean="0"/>
              <a:t> </a:t>
            </a:r>
            <a:r>
              <a:rPr lang="en-US" sz="4400" dirty="0" err="1" smtClean="0"/>
              <a:t>pentru</a:t>
            </a:r>
            <a:r>
              <a:rPr lang="en-US" sz="4400" dirty="0" smtClean="0"/>
              <a:t> </a:t>
            </a:r>
            <a:r>
              <a:rPr lang="en-US" sz="4400" dirty="0" err="1" smtClean="0"/>
              <a:t>implimentarea</a:t>
            </a:r>
            <a:r>
              <a:rPr lang="en-US" sz="4400" dirty="0" smtClean="0"/>
              <a:t> </a:t>
            </a:r>
            <a:r>
              <a:rPr lang="en-US" sz="4400" dirty="0" err="1" smtClean="0"/>
              <a:t>activă</a:t>
            </a:r>
            <a:r>
              <a:rPr lang="en-US" sz="4400" dirty="0" smtClean="0"/>
              <a:t> a </a:t>
            </a:r>
            <a:r>
              <a:rPr lang="en-US" sz="4400" dirty="0" err="1" smtClean="0"/>
              <a:t>sistemului</a:t>
            </a:r>
            <a:r>
              <a:rPr lang="en-US" sz="4400" dirty="0" smtClean="0"/>
              <a:t> de </a:t>
            </a:r>
            <a:r>
              <a:rPr lang="en-US" sz="4400" dirty="0" err="1" smtClean="0"/>
              <a:t>formare</a:t>
            </a:r>
            <a:r>
              <a:rPr lang="en-US" sz="4400" dirty="0" smtClean="0"/>
              <a:t> </a:t>
            </a:r>
            <a:r>
              <a:rPr lang="en-US" sz="4400" dirty="0" err="1" smtClean="0"/>
              <a:t>profesională</a:t>
            </a:r>
            <a:r>
              <a:rPr lang="en-US" sz="4400" dirty="0" smtClean="0"/>
              <a:t> </a:t>
            </a:r>
            <a:r>
              <a:rPr lang="en-US" sz="4400" dirty="0" err="1" smtClean="0"/>
              <a:t>contituă</a:t>
            </a:r>
            <a:endParaRPr lang="ru-RU" sz="4400" dirty="0" smtClean="0"/>
          </a:p>
          <a:p>
            <a:r>
              <a:rPr lang="en-US" sz="4400" dirty="0" smtClean="0"/>
              <a:t>     - </a:t>
            </a:r>
            <a:r>
              <a:rPr lang="en-US" sz="4400" dirty="0" err="1" smtClean="0"/>
              <a:t>Respectarea</a:t>
            </a:r>
            <a:r>
              <a:rPr lang="en-US" sz="4400" dirty="0" smtClean="0"/>
              <a:t> </a:t>
            </a:r>
            <a:r>
              <a:rPr lang="en-US" sz="4400" dirty="0" err="1" smtClean="0"/>
              <a:t>legislației</a:t>
            </a:r>
            <a:r>
              <a:rPr lang="en-US" sz="4400" dirty="0" smtClean="0"/>
              <a:t> </a:t>
            </a:r>
            <a:r>
              <a:rPr lang="en-US" sz="4400" dirty="0" err="1" smtClean="0"/>
              <a:t>muncii</a:t>
            </a:r>
            <a:endParaRPr lang="ru-RU" sz="4400" dirty="0" smtClean="0"/>
          </a:p>
          <a:p>
            <a:r>
              <a:rPr lang="en-US" sz="4400" dirty="0" smtClean="0"/>
              <a:t>     - </a:t>
            </a:r>
            <a:r>
              <a:rPr lang="en-US" sz="4400" dirty="0" err="1" smtClean="0"/>
              <a:t>Negocierea</a:t>
            </a:r>
            <a:r>
              <a:rPr lang="en-US" sz="4400" dirty="0" smtClean="0"/>
              <a:t> </a:t>
            </a:r>
            <a:r>
              <a:rPr lang="en-US" sz="4400" dirty="0" err="1" smtClean="0"/>
              <a:t>și</a:t>
            </a:r>
            <a:r>
              <a:rPr lang="en-US" sz="4400" dirty="0" smtClean="0"/>
              <a:t> </a:t>
            </a:r>
            <a:r>
              <a:rPr lang="en-US" sz="4400" dirty="0" err="1" smtClean="0"/>
              <a:t>încheierea</a:t>
            </a:r>
            <a:r>
              <a:rPr lang="en-US" sz="4400" dirty="0" smtClean="0"/>
              <a:t> </a:t>
            </a:r>
            <a:r>
              <a:rPr lang="en-US" sz="4400" dirty="0" err="1" smtClean="0"/>
              <a:t>unui</a:t>
            </a:r>
            <a:r>
              <a:rPr lang="en-US" sz="4400" dirty="0" smtClean="0"/>
              <a:t> CCM </a:t>
            </a:r>
            <a:r>
              <a:rPr lang="en-US" sz="4400" dirty="0" err="1" smtClean="0"/>
              <a:t>viabil</a:t>
            </a:r>
            <a:r>
              <a:rPr lang="en-US" sz="4400" dirty="0" smtClean="0"/>
              <a:t> la </a:t>
            </a:r>
            <a:r>
              <a:rPr lang="en-US" sz="4400" dirty="0" err="1" smtClean="0"/>
              <a:t>nivel</a:t>
            </a:r>
            <a:r>
              <a:rPr lang="en-US" sz="4400" dirty="0" smtClean="0"/>
              <a:t> de </a:t>
            </a:r>
            <a:r>
              <a:rPr lang="en-US" sz="4400" dirty="0" err="1" smtClean="0"/>
              <a:t>întreprindere</a:t>
            </a:r>
            <a:r>
              <a:rPr lang="en-US" sz="4400" dirty="0" smtClean="0"/>
              <a:t> </a:t>
            </a:r>
            <a:r>
              <a:rPr lang="en-US" sz="4400" dirty="0" err="1" smtClean="0"/>
              <a:t>și</a:t>
            </a:r>
            <a:r>
              <a:rPr lang="en-US" sz="4400" dirty="0" smtClean="0"/>
              <a:t> </a:t>
            </a:r>
            <a:r>
              <a:rPr lang="en-US" sz="4400" dirty="0" err="1" smtClean="0"/>
              <a:t>respectarea</a:t>
            </a:r>
            <a:r>
              <a:rPr lang="en-US" sz="4400" dirty="0" smtClean="0"/>
              <a:t> </a:t>
            </a:r>
            <a:r>
              <a:rPr lang="en-US" sz="4400" dirty="0" err="1" smtClean="0"/>
              <a:t>prevederilor</a:t>
            </a:r>
            <a:endParaRPr lang="ru-RU" sz="4400" dirty="0" smtClean="0"/>
          </a:p>
          <a:p>
            <a:r>
              <a:rPr lang="en-US" sz="4400" b="1" i="1" dirty="0" smtClean="0"/>
              <a:t> </a:t>
            </a:r>
            <a:endParaRPr lang="ru-RU" sz="4400" dirty="0" smtClean="0"/>
          </a:p>
          <a:p>
            <a:r>
              <a:rPr lang="en-US" sz="4400" dirty="0" smtClean="0"/>
              <a:t> </a:t>
            </a:r>
            <a:endParaRPr lang="ro-RO" sz="4400" dirty="0" smtClean="0"/>
          </a:p>
          <a:p>
            <a:endParaRPr lang="ru-RU" sz="4400" dirty="0" smtClean="0"/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r>
              <a:rPr lang="ro-RO" sz="4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endParaRPr lang="ro-RO" sz="41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endParaRPr lang="ro-RO" sz="4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25"/>
              </a:spcAft>
              <a:buNone/>
            </a:pPr>
            <a:endParaRPr lang="ro-RO" sz="4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2E9F2C-31F8-42E1-A9E7-71A9DE9CFDE5}"/>
              </a:ext>
            </a:extLst>
          </p:cNvPr>
          <p:cNvSpPr txBox="1"/>
          <p:nvPr/>
        </p:nvSpPr>
        <p:spPr>
          <a:xfrm>
            <a:off x="238125" y="1471701"/>
            <a:ext cx="11911012" cy="4498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ro-RO" sz="28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o-R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o-R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o-R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3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335625" y="468246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Propunerile</a:t>
            </a:r>
            <a:r>
              <a:rPr lang="en-US" b="1" dirty="0" smtClean="0"/>
              <a:t> </a:t>
            </a:r>
            <a:r>
              <a:rPr lang="en-US" b="1" dirty="0" err="1" smtClean="0"/>
              <a:t>participanților</a:t>
            </a:r>
            <a:r>
              <a:rPr lang="en-US" b="1" dirty="0" smtClean="0"/>
              <a:t> </a:t>
            </a:r>
            <a:r>
              <a:rPr lang="en-US" b="1" dirty="0" err="1" smtClean="0"/>
              <a:t>referitor</a:t>
            </a:r>
            <a:r>
              <a:rPr lang="en-US" b="1" dirty="0" smtClean="0"/>
              <a:t> la </a:t>
            </a:r>
            <a:r>
              <a:rPr lang="en-US" b="1" dirty="0" err="1" smtClean="0"/>
              <a:t>căile</a:t>
            </a:r>
            <a:r>
              <a:rPr lang="en-US" b="1" dirty="0" smtClean="0"/>
              <a:t> de </a:t>
            </a:r>
            <a:r>
              <a:rPr lang="en-US" b="1" dirty="0" err="1" smtClean="0"/>
              <a:t>ameliorare</a:t>
            </a:r>
            <a:r>
              <a:rPr lang="en-US" b="1" dirty="0" smtClean="0"/>
              <a:t> a </a:t>
            </a:r>
            <a:r>
              <a:rPr lang="en-US" b="1" dirty="0" err="1" smtClean="0"/>
              <a:t>situației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7755" y="1499754"/>
            <a:ext cx="11005848" cy="3945082"/>
          </a:xfrm>
        </p:spPr>
        <p:txBody>
          <a:bodyPr/>
          <a:lstStyle/>
          <a:p>
            <a:r>
              <a:rPr lang="en-US" dirty="0" smtClean="0"/>
              <a:t>-</a:t>
            </a:r>
            <a:r>
              <a:rPr lang="ro-RO" dirty="0"/>
              <a:t>Agenţii economici care angajază tineri specialişti să li se restitue 80 procente din salariul angajatului timp de 6 </a:t>
            </a:r>
            <a:r>
              <a:rPr lang="ro-RO" dirty="0" smtClean="0"/>
              <a:t>luni</a:t>
            </a:r>
            <a:endParaRPr lang="en-US" dirty="0" smtClean="0"/>
          </a:p>
          <a:p>
            <a:r>
              <a:rPr lang="ro-RO" dirty="0"/>
              <a:t>Statul,ministerul, prin </a:t>
            </a:r>
            <a:r>
              <a:rPr lang="ro-RO" dirty="0" smtClean="0"/>
              <a:t>direcţia</a:t>
            </a:r>
            <a:r>
              <a:rPr lang="en-US" dirty="0" smtClean="0"/>
              <a:t> </a:t>
            </a:r>
            <a:r>
              <a:rPr lang="ro-RO" dirty="0" smtClean="0"/>
              <a:t>agricolă </a:t>
            </a:r>
            <a:r>
              <a:rPr lang="ro-RO" dirty="0"/>
              <a:t>să facă un plan de </a:t>
            </a:r>
            <a:r>
              <a:rPr lang="ro-RO" dirty="0" smtClean="0"/>
              <a:t>recoltare </a:t>
            </a:r>
            <a:r>
              <a:rPr lang="en-US" dirty="0" smtClean="0"/>
              <a:t>/ </a:t>
            </a:r>
            <a:r>
              <a:rPr lang="ro-RO" dirty="0" smtClean="0"/>
              <a:t>cît </a:t>
            </a:r>
            <a:r>
              <a:rPr lang="ro-RO" dirty="0"/>
              <a:t>să </a:t>
            </a:r>
            <a:r>
              <a:rPr lang="ro-RO" dirty="0" smtClean="0"/>
              <a:t>producă, </a:t>
            </a:r>
            <a:r>
              <a:rPr lang="ro-RO" dirty="0"/>
              <a:t>agenţii economici să fie cumva cointeresaţi să ştie cît să producă ca să o poată </a:t>
            </a:r>
            <a:r>
              <a:rPr lang="ro-RO" dirty="0" smtClean="0"/>
              <a:t>vinde</a:t>
            </a:r>
            <a:endParaRPr lang="en-US" dirty="0" smtClean="0"/>
          </a:p>
          <a:p>
            <a:r>
              <a:rPr lang="ro-RO" dirty="0"/>
              <a:t>De dezvoltat  abilitătea de-a munci   încă din şcoală.Învăţămîntul Dual, agentul economic trebue să-ş prigătească  specialişti, mecanizatori</a:t>
            </a:r>
            <a:endParaRPr lang="en-US" dirty="0" smtClean="0"/>
          </a:p>
          <a:p>
            <a:r>
              <a:rPr lang="ro-RO" dirty="0" smtClean="0"/>
              <a:t>De </a:t>
            </a:r>
            <a:r>
              <a:rPr lang="ro-RO" dirty="0"/>
              <a:t>învăţat mecanizatorii care vor să înveţe la agregate moderne </a:t>
            </a:r>
            <a:r>
              <a:rPr lang="ro-RO" dirty="0" smtClean="0"/>
              <a:t>laAgenţia</a:t>
            </a:r>
            <a:r>
              <a:rPr lang="en-US" dirty="0" smtClean="0"/>
              <a:t> </a:t>
            </a:r>
            <a:r>
              <a:rPr lang="ro-RO" dirty="0" smtClean="0"/>
              <a:t>UMA</a:t>
            </a:r>
            <a:r>
              <a:rPr lang="ro-RO" dirty="0"/>
              <a:t>, 2CR</a:t>
            </a:r>
            <a:r>
              <a:rPr lang="ro-RO" dirty="0" smtClean="0"/>
              <a:t>,</a:t>
            </a:r>
            <a:r>
              <a:rPr lang="en-US" dirty="0" smtClean="0"/>
              <a:t> </a:t>
            </a:r>
            <a:r>
              <a:rPr lang="ro-RO" dirty="0" smtClean="0"/>
              <a:t>ei </a:t>
            </a:r>
            <a:r>
              <a:rPr lang="ro-RO" dirty="0"/>
              <a:t>au specialişti au săli unde să </a:t>
            </a:r>
            <a:r>
              <a:rPr lang="ro-RO" dirty="0" smtClean="0"/>
              <a:t>prede</a:t>
            </a:r>
            <a:r>
              <a:rPr lang="en-US" dirty="0" err="1" smtClean="0"/>
              <a:t>i</a:t>
            </a:r>
            <a:r>
              <a:rPr lang="ro-RO" dirty="0" smtClean="0"/>
              <a:t>e </a:t>
            </a:r>
            <a:r>
              <a:rPr lang="ro-RO" dirty="0"/>
              <a:t>şi să </a:t>
            </a:r>
            <a:r>
              <a:rPr lang="ro-RO" dirty="0" smtClean="0"/>
              <a:t>înveţe</a:t>
            </a:r>
            <a:r>
              <a:rPr lang="en-US" dirty="0" smtClean="0"/>
              <a:t>,</a:t>
            </a:r>
            <a:r>
              <a:rPr lang="ro-RO" dirty="0" smtClean="0"/>
              <a:t> </a:t>
            </a:r>
            <a:r>
              <a:rPr lang="ro-RO" dirty="0"/>
              <a:t>au şi agregate unde mecanizatorii pot să înveţe</a:t>
            </a:r>
            <a:r>
              <a:rPr lang="ro-RO" dirty="0" smtClean="0"/>
              <a:t>,</a:t>
            </a:r>
            <a:r>
              <a:rPr lang="en-US" dirty="0" smtClean="0"/>
              <a:t> </a:t>
            </a:r>
            <a:r>
              <a:rPr lang="ro-RO" dirty="0" smtClean="0"/>
              <a:t>să </a:t>
            </a:r>
            <a:r>
              <a:rPr lang="ro-RO" dirty="0"/>
              <a:t>devină profesionişti</a:t>
            </a:r>
            <a:r>
              <a:rPr lang="ro-RO" dirty="0" smtClean="0"/>
              <a:t>.</a:t>
            </a:r>
            <a:r>
              <a:rPr lang="en-US" dirty="0" smtClean="0"/>
              <a:t> </a:t>
            </a:r>
            <a:r>
              <a:rPr lang="ro-RO" dirty="0" smtClean="0"/>
              <a:t>De </a:t>
            </a:r>
            <a:r>
              <a:rPr lang="ro-RO" dirty="0"/>
              <a:t>Hotărît cine Plăteşte</a:t>
            </a:r>
            <a:r>
              <a:rPr lang="ro-RO" dirty="0" smtClean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Se </a:t>
            </a:r>
            <a:r>
              <a:rPr lang="ro-RO" dirty="0" smtClean="0"/>
              <a:t>propune </a:t>
            </a:r>
            <a:r>
              <a:rPr lang="ro-RO" dirty="0"/>
              <a:t>ca această întrunire să aibă o continuitate şi pe viitor, problema discutată azi e la moment, cînd raionul  nostru şi întreaga  ţară  să confruntă cu dificitul forţei de muncă</a:t>
            </a:r>
            <a:r>
              <a:rPr lang="ro-RO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err="1" smtClean="0"/>
              <a:t>Propunerile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participanților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referitor</a:t>
            </a:r>
            <a:r>
              <a:rPr lang="en-US" sz="2700" b="1" dirty="0" smtClean="0"/>
              <a:t> la </a:t>
            </a:r>
            <a:r>
              <a:rPr lang="en-US" sz="2700" b="1" dirty="0" err="1" smtClean="0"/>
              <a:t>căile</a:t>
            </a:r>
            <a:r>
              <a:rPr lang="en-US" sz="2700" b="1" dirty="0" smtClean="0"/>
              <a:t> de </a:t>
            </a:r>
            <a:r>
              <a:rPr lang="en-US" sz="2700" b="1" dirty="0" err="1" smtClean="0"/>
              <a:t>ameliorare</a:t>
            </a:r>
            <a:r>
              <a:rPr lang="en-US" sz="2700" b="1" dirty="0" smtClean="0"/>
              <a:t> a </a:t>
            </a:r>
            <a:r>
              <a:rPr lang="en-US" sz="2700" b="1" dirty="0" err="1" smtClean="0"/>
              <a:t>situației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pe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termen</a:t>
            </a:r>
            <a:r>
              <a:rPr lang="en-US" sz="2700" b="1" dirty="0" smtClean="0"/>
              <a:t> lung </a:t>
            </a:r>
            <a:r>
              <a:rPr lang="en-US" sz="2700" b="1" dirty="0" err="1" smtClean="0"/>
              <a:t>și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scurt</a:t>
            </a:r>
            <a:r>
              <a:rPr lang="en-US" sz="2700" b="1" dirty="0" smtClean="0"/>
              <a:t>, </a:t>
            </a:r>
            <a:r>
              <a:rPr lang="en-US" sz="2700" b="1" dirty="0" err="1" smtClean="0"/>
              <a:t>adresate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instituțiilor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interesate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nivel</a:t>
            </a:r>
            <a:r>
              <a:rPr lang="en-US" sz="2700" dirty="0" smtClean="0"/>
              <a:t> </a:t>
            </a:r>
            <a:r>
              <a:rPr lang="en-US" sz="2700" b="1" dirty="0" err="1" smtClean="0"/>
              <a:t>ramural</a:t>
            </a:r>
            <a:r>
              <a:rPr lang="en-US" sz="2700" b="1" dirty="0" smtClean="0"/>
              <a:t>/</a:t>
            </a:r>
            <a:r>
              <a:rPr lang="en-US" sz="2700" b="1" dirty="0" err="1" smtClean="0"/>
              <a:t>național</a:t>
            </a:r>
            <a:r>
              <a:rPr lang="en-US" sz="2700" dirty="0" smtClean="0"/>
              <a:t>  </a:t>
            </a:r>
            <a:r>
              <a:rPr lang="en-US" sz="1800" dirty="0" smtClean="0"/>
              <a:t>(MAIA, MEC, MMPS, FNSAA, FNPAIA, etc).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1122218" y="2133600"/>
            <a:ext cx="10382394" cy="3777622"/>
          </a:xfrm>
        </p:spPr>
        <p:txBody>
          <a:bodyPr>
            <a:normAutofit fontScale="77500" lnSpcReduction="20000"/>
          </a:bodyPr>
          <a:lstStyle/>
          <a:p>
            <a:r>
              <a:rPr lang="en-US" sz="2900" dirty="0" smtClean="0"/>
              <a:t>- </a:t>
            </a:r>
            <a:r>
              <a:rPr lang="en-US" sz="2900" dirty="0" err="1" smtClean="0"/>
              <a:t>Activizarea</a:t>
            </a:r>
            <a:r>
              <a:rPr lang="en-US" sz="2900" dirty="0" smtClean="0"/>
              <a:t> </a:t>
            </a:r>
            <a:r>
              <a:rPr lang="en-US" sz="2900" dirty="0" err="1" smtClean="0"/>
              <a:t>peteneriatului</a:t>
            </a:r>
            <a:r>
              <a:rPr lang="en-US" sz="2900" dirty="0" smtClean="0"/>
              <a:t> social la </a:t>
            </a:r>
            <a:r>
              <a:rPr lang="en-US" sz="2900" dirty="0" err="1" smtClean="0"/>
              <a:t>nivel</a:t>
            </a:r>
            <a:r>
              <a:rPr lang="en-US" sz="2900" dirty="0" smtClean="0"/>
              <a:t> </a:t>
            </a:r>
            <a:r>
              <a:rPr lang="en-US" sz="2900" dirty="0" err="1" smtClean="0"/>
              <a:t>ramural</a:t>
            </a:r>
            <a:r>
              <a:rPr lang="en-US" sz="2900" dirty="0" smtClean="0"/>
              <a:t>;</a:t>
            </a:r>
            <a:endParaRPr lang="ru-RU" sz="2900" dirty="0" smtClean="0"/>
          </a:p>
          <a:p>
            <a:r>
              <a:rPr lang="en-US" sz="2900" dirty="0" smtClean="0"/>
              <a:t>-</a:t>
            </a:r>
            <a:r>
              <a:rPr lang="en-US" sz="2900" dirty="0" err="1" smtClean="0"/>
              <a:t>Scutirea</a:t>
            </a:r>
            <a:r>
              <a:rPr lang="en-US" sz="2900" dirty="0" smtClean="0"/>
              <a:t> de </a:t>
            </a:r>
            <a:r>
              <a:rPr lang="en-US" sz="2900" dirty="0" err="1" smtClean="0"/>
              <a:t>anumite</a:t>
            </a:r>
            <a:r>
              <a:rPr lang="en-US" sz="2900" dirty="0" smtClean="0"/>
              <a:t> </a:t>
            </a:r>
            <a:r>
              <a:rPr lang="en-US" sz="2900" dirty="0" err="1" smtClean="0"/>
              <a:t>taxe</a:t>
            </a:r>
            <a:r>
              <a:rPr lang="en-US" sz="2900" dirty="0" smtClean="0"/>
              <a:t> locale </a:t>
            </a:r>
            <a:r>
              <a:rPr lang="en-US" sz="2900" dirty="0" err="1" smtClean="0"/>
              <a:t>pentru</a:t>
            </a:r>
            <a:r>
              <a:rPr lang="en-US" sz="2900" dirty="0" smtClean="0"/>
              <a:t> </a:t>
            </a:r>
            <a:r>
              <a:rPr lang="en-US" sz="2900" dirty="0" err="1" smtClean="0"/>
              <a:t>perioade</a:t>
            </a:r>
            <a:r>
              <a:rPr lang="en-US" sz="2900" dirty="0" smtClean="0"/>
              <a:t> determinate </a:t>
            </a:r>
            <a:r>
              <a:rPr lang="en-US" sz="2900" dirty="0" err="1" smtClean="0"/>
              <a:t>pentru</a:t>
            </a:r>
            <a:r>
              <a:rPr lang="en-US" sz="2900" dirty="0" smtClean="0"/>
              <a:t> </a:t>
            </a:r>
            <a:r>
              <a:rPr lang="en-US" sz="2900" dirty="0" err="1" smtClean="0"/>
              <a:t>întreprinderile</a:t>
            </a:r>
            <a:r>
              <a:rPr lang="en-US" sz="2900" dirty="0" smtClean="0"/>
              <a:t> </a:t>
            </a:r>
            <a:r>
              <a:rPr lang="en-US" sz="2900" dirty="0" err="1" smtClean="0"/>
              <a:t>nou</a:t>
            </a:r>
            <a:r>
              <a:rPr lang="en-US" sz="2900" dirty="0" smtClean="0"/>
              <a:t> create  </a:t>
            </a:r>
            <a:r>
              <a:rPr lang="en-US" sz="2900" dirty="0" err="1" smtClean="0"/>
              <a:t>sau</a:t>
            </a:r>
            <a:r>
              <a:rPr lang="en-US" sz="2900" dirty="0" smtClean="0"/>
              <a:t> </a:t>
            </a:r>
            <a:r>
              <a:rPr lang="en-US" sz="2900" dirty="0" err="1" smtClean="0"/>
              <a:t>pentru</a:t>
            </a:r>
            <a:r>
              <a:rPr lang="en-US" sz="2900" dirty="0" smtClean="0"/>
              <a:t> </a:t>
            </a:r>
            <a:r>
              <a:rPr lang="en-US" sz="2900" dirty="0" err="1" smtClean="0"/>
              <a:t>întreprinerile</a:t>
            </a:r>
            <a:r>
              <a:rPr lang="en-US" sz="2900" dirty="0" smtClean="0"/>
              <a:t> care </a:t>
            </a:r>
            <a:r>
              <a:rPr lang="en-US" sz="2900" dirty="0" err="1" smtClean="0"/>
              <a:t>angajează</a:t>
            </a:r>
            <a:r>
              <a:rPr lang="en-US" sz="2900" dirty="0" smtClean="0"/>
              <a:t> </a:t>
            </a:r>
            <a:r>
              <a:rPr lang="en-US" sz="2900" dirty="0" err="1" smtClean="0"/>
              <a:t>femei</a:t>
            </a:r>
            <a:r>
              <a:rPr lang="en-US" sz="2900" dirty="0" smtClean="0"/>
              <a:t>, </a:t>
            </a:r>
            <a:r>
              <a:rPr lang="en-US" sz="2900" dirty="0" err="1" smtClean="0"/>
              <a:t>tineri</a:t>
            </a:r>
            <a:r>
              <a:rPr lang="en-US" sz="2900" dirty="0" smtClean="0"/>
              <a:t>, </a:t>
            </a:r>
            <a:r>
              <a:rPr lang="en-US" sz="2900" dirty="0" err="1" smtClean="0"/>
              <a:t>persoane</a:t>
            </a:r>
            <a:r>
              <a:rPr lang="en-US" sz="2900" dirty="0" smtClean="0"/>
              <a:t> cu </a:t>
            </a:r>
            <a:r>
              <a:rPr lang="en-US" sz="2900" dirty="0" err="1" smtClean="0"/>
              <a:t>dezabilități</a:t>
            </a:r>
            <a:r>
              <a:rPr lang="ro-RO" sz="2900" dirty="0" smtClean="0"/>
              <a:t>;</a:t>
            </a:r>
            <a:endParaRPr lang="ru-RU" sz="2900" dirty="0" smtClean="0"/>
          </a:p>
          <a:p>
            <a:r>
              <a:rPr lang="en-US" sz="2900" dirty="0" smtClean="0"/>
              <a:t>-</a:t>
            </a:r>
            <a:r>
              <a:rPr lang="en-US" sz="2900" dirty="0" err="1" smtClean="0"/>
              <a:t>Promovarea</a:t>
            </a:r>
            <a:r>
              <a:rPr lang="en-US" sz="2900" dirty="0" smtClean="0"/>
              <a:t> </a:t>
            </a:r>
            <a:r>
              <a:rPr lang="en-US" sz="2900" dirty="0" err="1" smtClean="0"/>
              <a:t>unor</a:t>
            </a:r>
            <a:r>
              <a:rPr lang="en-US" sz="2900" dirty="0" smtClean="0"/>
              <a:t> </a:t>
            </a:r>
            <a:r>
              <a:rPr lang="en-US" sz="2900" dirty="0" err="1" smtClean="0"/>
              <a:t>politici</a:t>
            </a:r>
            <a:r>
              <a:rPr lang="en-US" sz="2900" dirty="0" smtClean="0"/>
              <a:t> </a:t>
            </a:r>
            <a:r>
              <a:rPr lang="en-US" sz="2900" dirty="0" err="1" smtClean="0"/>
              <a:t>economice</a:t>
            </a:r>
            <a:r>
              <a:rPr lang="en-US" sz="2900" dirty="0" smtClean="0"/>
              <a:t> </a:t>
            </a:r>
            <a:r>
              <a:rPr lang="en-US" sz="2900" dirty="0" err="1" smtClean="0"/>
              <a:t>capabile</a:t>
            </a:r>
            <a:r>
              <a:rPr lang="en-US" sz="2900" dirty="0" smtClean="0"/>
              <a:t> </a:t>
            </a:r>
            <a:r>
              <a:rPr lang="en-US" sz="2900" dirty="0" err="1" smtClean="0"/>
              <a:t>să</a:t>
            </a:r>
            <a:r>
              <a:rPr lang="en-US" sz="2900" dirty="0" smtClean="0"/>
              <a:t> </a:t>
            </a:r>
            <a:r>
              <a:rPr lang="en-US" sz="2900" dirty="0" err="1" smtClean="0"/>
              <a:t>creeze</a:t>
            </a:r>
            <a:r>
              <a:rPr lang="en-US" sz="2900" dirty="0" smtClean="0"/>
              <a:t> </a:t>
            </a:r>
            <a:r>
              <a:rPr lang="en-US" sz="2900" dirty="0" err="1" smtClean="0"/>
              <a:t>locuri</a:t>
            </a:r>
            <a:r>
              <a:rPr lang="en-US" sz="2900" dirty="0" smtClean="0"/>
              <a:t> de </a:t>
            </a:r>
            <a:r>
              <a:rPr lang="en-US" sz="2900" dirty="0" err="1" smtClean="0"/>
              <a:t>muncă</a:t>
            </a:r>
            <a:r>
              <a:rPr lang="en-US" sz="2900" dirty="0" smtClean="0"/>
              <a:t> competitive </a:t>
            </a:r>
            <a:r>
              <a:rPr lang="en-US" sz="2900" dirty="0" err="1" smtClean="0"/>
              <a:t>şi</a:t>
            </a:r>
            <a:r>
              <a:rPr lang="en-US" sz="2900" dirty="0" smtClean="0"/>
              <a:t> </a:t>
            </a:r>
            <a:r>
              <a:rPr lang="en-US" sz="2900" dirty="0" err="1" smtClean="0"/>
              <a:t>atractive</a:t>
            </a:r>
            <a:r>
              <a:rPr lang="en-US" sz="2900" dirty="0" smtClean="0"/>
              <a:t>, </a:t>
            </a:r>
            <a:r>
              <a:rPr lang="en-US" sz="2900" dirty="0" err="1" smtClean="0"/>
              <a:t>în</a:t>
            </a:r>
            <a:r>
              <a:rPr lang="en-US" sz="2900" dirty="0" smtClean="0"/>
              <a:t> special </a:t>
            </a:r>
            <a:r>
              <a:rPr lang="en-US" sz="2900" dirty="0" err="1" smtClean="0"/>
              <a:t>în</a:t>
            </a:r>
            <a:r>
              <a:rPr lang="en-US" sz="2900" dirty="0" smtClean="0"/>
              <a:t> </a:t>
            </a:r>
            <a:r>
              <a:rPr lang="en-US" sz="2900" dirty="0" err="1" smtClean="0"/>
              <a:t>rândul</a:t>
            </a:r>
            <a:r>
              <a:rPr lang="en-US" sz="2900" dirty="0" smtClean="0"/>
              <a:t> </a:t>
            </a:r>
            <a:r>
              <a:rPr lang="en-US" sz="2900" dirty="0" err="1" smtClean="0"/>
              <a:t>tinerilor</a:t>
            </a:r>
            <a:r>
              <a:rPr lang="en-US" sz="2900" dirty="0" smtClean="0"/>
              <a:t> </a:t>
            </a:r>
            <a:r>
              <a:rPr lang="en-US" sz="2900" dirty="0" err="1" smtClean="0"/>
              <a:t>şi</a:t>
            </a:r>
            <a:r>
              <a:rPr lang="en-US" sz="2900" dirty="0" smtClean="0"/>
              <a:t> din </a:t>
            </a:r>
            <a:r>
              <a:rPr lang="en-US" sz="2900" dirty="0" err="1" smtClean="0"/>
              <a:t>mediul</a:t>
            </a:r>
            <a:r>
              <a:rPr lang="en-US" sz="2900" dirty="0" smtClean="0"/>
              <a:t> rural;</a:t>
            </a:r>
            <a:endParaRPr lang="ru-RU" sz="2900" dirty="0" smtClean="0"/>
          </a:p>
          <a:p>
            <a:r>
              <a:rPr lang="ro-RO" sz="2900" dirty="0" err="1" smtClean="0"/>
              <a:t>-Aplicarea</a:t>
            </a:r>
            <a:r>
              <a:rPr lang="ro-RO" sz="2900" dirty="0" smtClean="0"/>
              <a:t> unor măsuri de asigurare a durabilităţii veniturilor populaţiei din mediul rural. Diversificarea domeniilor de activitate în localităţile rurale. Eficientizarea măsurilor de susţinere a businessului mic în mediul rural;</a:t>
            </a:r>
            <a:endParaRPr lang="ru-RU" sz="29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04" y="93518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3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1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0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56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76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38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82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43702" y="6096978"/>
            <a:ext cx="8915399" cy="571808"/>
          </a:xfrm>
        </p:spPr>
        <p:txBody>
          <a:bodyPr/>
          <a:lstStyle/>
          <a:p>
            <a:pPr algn="ctr"/>
            <a:r>
              <a:rPr lang="x-none" dirty="0"/>
              <a:t>        CHIȘINĂU 2023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D86B1D-EB6F-467D-AC22-93856ECD2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7" y="104775"/>
            <a:ext cx="6082724" cy="321232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F525071-0459-4666-B5F8-8C5707D20E50}"/>
              </a:ext>
            </a:extLst>
          </p:cNvPr>
          <p:cNvSpPr/>
          <p:nvPr/>
        </p:nvSpPr>
        <p:spPr>
          <a:xfrm>
            <a:off x="1743702" y="3572088"/>
            <a:ext cx="10448298" cy="28380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x-none" sz="5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Vă mulțumim!!!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DF10AE-F4D0-4BA1-9A92-632827B58C16}"/>
              </a:ext>
            </a:extLst>
          </p:cNvPr>
          <p:cNvSpPr/>
          <p:nvPr/>
        </p:nvSpPr>
        <p:spPr>
          <a:xfrm>
            <a:off x="118678" y="1693718"/>
            <a:ext cx="6082724" cy="1601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UT, Consiliul Raional AgroindVET </a:t>
            </a:r>
            <a:r>
              <a:rPr lang="en-US" sz="2800" b="1" dirty="0">
                <a:solidFill>
                  <a:prstClr val="white"/>
                </a:solidFill>
                <a:latin typeface="Century Gothic" panose="020B0502020202020204"/>
              </a:rPr>
              <a:t>R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ezina</a:t>
            </a:r>
            <a:endParaRPr kumimoji="0" lang="ro-RO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Рисунок 3" descr="C:\Users\moldova\Desktop\Logo AgroindVE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83" y="0"/>
            <a:ext cx="6341918" cy="32859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4936550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1681</TotalTime>
  <Words>644</Words>
  <Application>Microsoft Office PowerPoint</Application>
  <PresentationFormat>Широкоэкранный</PresentationFormat>
  <Paragraphs>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 Agenda Seminarului/Întrunire </vt:lpstr>
      <vt:lpstr>Презентация PowerPoint</vt:lpstr>
      <vt:lpstr>Cauzele acestor probleme:</vt:lpstr>
      <vt:lpstr>Propunerile participanților referitor la căile de ameliorare a situației, adresate Conducătorilor, liderilor sindicali:</vt:lpstr>
      <vt:lpstr>Propunerile participanților referitor la căile de ameliorare a situației    </vt:lpstr>
      <vt:lpstr>Propunerile participanților referitor la căile de ameliorare a situației pe termen lung și scurt, adresate instituțiilor interesate nivel ramural/național  (MAIA, MEC, MMPS, FNSAA, FNPAIA, etc).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activitate</dc:title>
  <dc:creator>moldova</dc:creator>
  <cp:lastModifiedBy>корина</cp:lastModifiedBy>
  <cp:revision>162</cp:revision>
  <dcterms:created xsi:type="dcterms:W3CDTF">2019-12-02T07:17:48Z</dcterms:created>
  <dcterms:modified xsi:type="dcterms:W3CDTF">2023-08-01T12:41:45Z</dcterms:modified>
</cp:coreProperties>
</file>